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63" r:id="rId3"/>
    <p:sldId id="277" r:id="rId4"/>
    <p:sldId id="270" r:id="rId5"/>
    <p:sldId id="269" r:id="rId6"/>
    <p:sldId id="271" r:id="rId7"/>
    <p:sldId id="273" r:id="rId8"/>
    <p:sldId id="265" r:id="rId9"/>
    <p:sldId id="266" r:id="rId10"/>
    <p:sldId id="268" r:id="rId11"/>
    <p:sldId id="267" r:id="rId12"/>
    <p:sldId id="258" r:id="rId13"/>
    <p:sldId id="275" r:id="rId14"/>
    <p:sldId id="259" r:id="rId15"/>
    <p:sldId id="260" r:id="rId16"/>
    <p:sldId id="261" r:id="rId17"/>
    <p:sldId id="27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75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2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5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7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777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2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9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57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6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5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6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1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20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adthedi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51FB-56AD-4E58-89A4-4491D50CE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New Hampshire Traffic Stops </a:t>
            </a:r>
            <a:br>
              <a:rPr lang="en-US" dirty="0"/>
            </a:br>
            <a:r>
              <a:rPr lang="en-US" dirty="0"/>
              <a:t>2014-2015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F164-B043-4F36-9B02-961708EAC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Jared, Jon, </a:t>
            </a:r>
            <a:r>
              <a:rPr lang="en-US" dirty="0" err="1"/>
              <a:t>Manoj</a:t>
            </a:r>
            <a:r>
              <a:rPr lang="en-US" dirty="0"/>
              <a:t>, &amp; Jessica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270CD3-9389-472E-8CCF-610C9EB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952" y="3660462"/>
            <a:ext cx="3295507" cy="28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0E5-FCF3-40BE-AA6C-8A5300B9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2015 Stop Outcome Males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2556F-DD47-4780-9051-F35C20A9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35" y="1618415"/>
            <a:ext cx="6334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508-1010-4104-98FA-3119ACA2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2015 Stop Outcomes Females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6D405-1E43-485E-B7C6-710EA914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1429878"/>
            <a:ext cx="6334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4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208F-FDCA-44A3-AC05-AB24FBEA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NH cops say they’re told to hit traffic ticket quotas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0FEE-6FBD-4018-9DA5-E37DF7AC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27, 2018 Portsmouth Herald</a:t>
            </a:r>
          </a:p>
          <a:p>
            <a:r>
              <a:rPr lang="en-US" dirty="0"/>
              <a:t> Portsmouth police union filed a grievance claiming city officers are working under a quota mandate for writing traffic tickets.</a:t>
            </a:r>
          </a:p>
          <a:p>
            <a:r>
              <a:rPr lang="en-US" dirty="0"/>
              <a:t>Police officials have denied the allegation.</a:t>
            </a:r>
          </a:p>
          <a:p>
            <a:r>
              <a:rPr lang="en-US" dirty="0"/>
              <a:t>Police union signed a new contract in September 2016 that included a provision mandating they receive performance evaluations. </a:t>
            </a:r>
          </a:p>
          <a:p>
            <a:r>
              <a:rPr lang="en-US" dirty="0"/>
              <a:t>Two officers were “negatively impacted” on their evaluations for failing to meet certain “established benchmarks or quota</a:t>
            </a:r>
            <a:r>
              <a:rPr lang="en-US"/>
              <a:t>.”  </a:t>
            </a:r>
            <a:endParaRPr lang="en-US" dirty="0"/>
          </a:p>
          <a:p>
            <a:r>
              <a:rPr lang="en-US" dirty="0"/>
              <a:t>The union claims police management had thus established a “de facto quota system,”</a:t>
            </a:r>
          </a:p>
        </p:txBody>
      </p:sp>
    </p:spTree>
    <p:extLst>
      <p:ext uri="{BB962C8B-B14F-4D97-AF65-F5344CB8AC3E}">
        <p14:creationId xmlns:p14="http://schemas.microsoft.com/office/powerpoint/2010/main" val="312308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C919-04A5-42C4-B646-DEF8D4AF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46" y="0"/>
            <a:ext cx="71931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0DDCC-AC35-4596-82E7-11505FFBBE5A}"/>
              </a:ext>
            </a:extLst>
          </p:cNvPr>
          <p:cNvSpPr txBox="1"/>
          <p:nvPr/>
        </p:nvSpPr>
        <p:spPr>
          <a:xfrm>
            <a:off x="193964" y="2678545"/>
            <a:ext cx="241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Portsmouth Area</a:t>
            </a:r>
          </a:p>
          <a:p>
            <a:r>
              <a:rPr lang="en-US" dirty="0"/>
              <a:t>Traffic Stops</a:t>
            </a:r>
            <a:endParaRPr lang="en-TV" dirty="0"/>
          </a:p>
        </p:txBody>
      </p:sp>
    </p:spTree>
    <p:extLst>
      <p:ext uri="{BB962C8B-B14F-4D97-AF65-F5344CB8AC3E}">
        <p14:creationId xmlns:p14="http://schemas.microsoft.com/office/powerpoint/2010/main" val="43317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5D770-D28F-4BED-8365-DED79369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322731"/>
            <a:ext cx="10255624" cy="6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A654B-6D73-42D7-897E-5A4ADA6B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" y="0"/>
            <a:ext cx="10457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6F993-CBF3-421D-B6CD-D1A49910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9" y="0"/>
            <a:ext cx="1037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A7CC0-941D-49AA-AF00-C2E96E98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33" y="0"/>
            <a:ext cx="78109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96FBB9-6A98-487A-B1A2-BE40C8359A9F}"/>
              </a:ext>
            </a:extLst>
          </p:cNvPr>
          <p:cNvSpPr txBox="1"/>
          <p:nvPr/>
        </p:nvSpPr>
        <p:spPr>
          <a:xfrm>
            <a:off x="193964" y="2678545"/>
            <a:ext cx="241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Non-White Driver </a:t>
            </a:r>
          </a:p>
          <a:p>
            <a:r>
              <a:rPr lang="en-US" dirty="0"/>
              <a:t>Traffic Stops</a:t>
            </a:r>
            <a:endParaRPr lang="en-TV" dirty="0"/>
          </a:p>
        </p:txBody>
      </p:sp>
    </p:spTree>
    <p:extLst>
      <p:ext uri="{BB962C8B-B14F-4D97-AF65-F5344CB8AC3E}">
        <p14:creationId xmlns:p14="http://schemas.microsoft.com/office/powerpoint/2010/main" val="263823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301D7-1B03-4210-9121-2840C2B6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" y="98612"/>
            <a:ext cx="11873584" cy="6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CF394-2E7F-4A0D-A8FE-A61AFA47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9" y="0"/>
            <a:ext cx="8402670" cy="68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5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6A1E-3E78-4997-BA4E-60FDD010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Weather on Traffic Stops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B96A9-DA2C-4331-878F-7A4E22E2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76" y="1840841"/>
            <a:ext cx="5088419" cy="38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454F9-E3A7-4235-8465-98BE4B57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02" y="627071"/>
            <a:ext cx="8914761" cy="56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46152-508B-4810-BF98-EB034384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63" y="650032"/>
            <a:ext cx="8841707" cy="55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D4D7B-3230-490E-AAE8-870E2C19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33437"/>
            <a:ext cx="8459300" cy="53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22FDF-D429-4427-BB39-8EF16E7A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82"/>
          <a:stretch/>
        </p:blipFill>
        <p:spPr>
          <a:xfrm>
            <a:off x="318248" y="0"/>
            <a:ext cx="58108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DB1FB-334A-417B-90D3-7D124332E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3" r="-20193"/>
          <a:stretch/>
        </p:blipFill>
        <p:spPr>
          <a:xfrm>
            <a:off x="5226676" y="0"/>
            <a:ext cx="6998437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B6F44C-C84B-4CAC-AB67-7B1E7DF600B5}"/>
              </a:ext>
            </a:extLst>
          </p:cNvPr>
          <p:cNvCxnSpPr/>
          <p:nvPr/>
        </p:nvCxnSpPr>
        <p:spPr>
          <a:xfrm>
            <a:off x="5193563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AAC2-1CFA-4FD4-A99E-841139D3DD7C}"/>
              </a:ext>
            </a:extLst>
          </p:cNvPr>
          <p:cNvSpPr txBox="1"/>
          <p:nvPr/>
        </p:nvSpPr>
        <p:spPr>
          <a:xfrm>
            <a:off x="9109046" y="5003663"/>
            <a:ext cx="205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FEMALES ONLY</a:t>
            </a:r>
            <a:endParaRPr lang="en-TV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382F-518B-499F-B264-84AD792ACC82}"/>
              </a:ext>
            </a:extLst>
          </p:cNvPr>
          <p:cNvSpPr txBox="1"/>
          <p:nvPr/>
        </p:nvSpPr>
        <p:spPr>
          <a:xfrm>
            <a:off x="541478" y="781574"/>
            <a:ext cx="205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MALES ONLY</a:t>
            </a:r>
            <a:endParaRPr lang="en-TV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9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339A-30D6-45E9-811C-6CD6887D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6779"/>
          </a:xfrm>
        </p:spPr>
        <p:txBody>
          <a:bodyPr/>
          <a:lstStyle/>
          <a:p>
            <a:pPr algn="ctr"/>
            <a:r>
              <a:rPr lang="en-US" dirty="0"/>
              <a:t>2014 Stop Outcomes for 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B134-058D-414A-98F2-E27A1F40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88" y="1434593"/>
            <a:ext cx="7225645" cy="5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9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8598-78BD-4360-89C1-7302BE98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2014 Stop Outcomes Females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98BAE-4192-4FE2-BC4B-CC0C84CA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71" y="1348033"/>
            <a:ext cx="7156896" cy="53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1205</TotalTime>
  <Words>110</Words>
  <Application>Microsoft Office PowerPoint</Application>
  <PresentationFormat>Widescreen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New Hampshire Traffic Stops  2014-2015</vt:lpstr>
      <vt:lpstr>PowerPoint Presentation</vt:lpstr>
      <vt:lpstr>Impact of Weather on Traffic Stops</vt:lpstr>
      <vt:lpstr>PowerPoint Presentation</vt:lpstr>
      <vt:lpstr>PowerPoint Presentation</vt:lpstr>
      <vt:lpstr>PowerPoint Presentation</vt:lpstr>
      <vt:lpstr>PowerPoint Presentation</vt:lpstr>
      <vt:lpstr>2014 Stop Outcomes for Males</vt:lpstr>
      <vt:lpstr>2014 Stop Outcomes Females</vt:lpstr>
      <vt:lpstr>2015 Stop Outcome Males </vt:lpstr>
      <vt:lpstr>2015 Stop Outcomes Females </vt:lpstr>
      <vt:lpstr>NH cops say they’re told to hit traffic ticket quotas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Hampshire Traffic Stops 2014-2015</dc:title>
  <dc:creator>Hammond, Jessica L</dc:creator>
  <cp:lastModifiedBy>Hammond, Jessica L</cp:lastModifiedBy>
  <cp:revision>18</cp:revision>
  <dcterms:created xsi:type="dcterms:W3CDTF">2018-06-18T18:22:37Z</dcterms:created>
  <dcterms:modified xsi:type="dcterms:W3CDTF">2018-06-19T14:32:56Z</dcterms:modified>
</cp:coreProperties>
</file>